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1704320" cy="8778240"/>
  <p:notesSz cx="8778240" cy="1170432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image" Target="../media/image-13-14.png"/><Relationship Id="rId15" Type="http://schemas.openxmlformats.org/officeDocument/2006/relationships/image" Target="../media/image-13-15.png"/><Relationship Id="rId16" Type="http://schemas.openxmlformats.org/officeDocument/2006/relationships/image" Target="../media/image-13-16.png"/><Relationship Id="rId17" Type="http://schemas.openxmlformats.org/officeDocument/2006/relationships/image" Target="../media/image-13-17.png"/><Relationship Id="rId18" Type="http://schemas.openxmlformats.org/officeDocument/2006/relationships/image" Target="../media/image-13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png"/><Relationship Id="rId12" Type="http://schemas.openxmlformats.org/officeDocument/2006/relationships/image" Target="../media/image-14-12.png"/><Relationship Id="rId13" Type="http://schemas.openxmlformats.org/officeDocument/2006/relationships/image" Target="../media/image-14-13.png"/><Relationship Id="rId14" Type="http://schemas.openxmlformats.org/officeDocument/2006/relationships/image" Target="../media/image-14-14.png"/><Relationship Id="rId15" Type="http://schemas.openxmlformats.org/officeDocument/2006/relationships/image" Target="../media/image-14-15.png"/><Relationship Id="rId16" Type="http://schemas.openxmlformats.org/officeDocument/2006/relationships/image" Target="../media/image-14-16.png"/><Relationship Id="rId17" Type="http://schemas.openxmlformats.org/officeDocument/2006/relationships/image" Target="../media/image-14-17.png"/><Relationship Id="rId18" Type="http://schemas.openxmlformats.org/officeDocument/2006/relationships/image" Target="../media/image-14-18.png"/><Relationship Id="rId19" Type="http://schemas.openxmlformats.org/officeDocument/2006/relationships/image" Target="../media/image-14-19.png"/><Relationship Id="rId20" Type="http://schemas.openxmlformats.org/officeDocument/2006/relationships/image" Target="../media/image-14-20.png"/><Relationship Id="rId21" Type="http://schemas.openxmlformats.org/officeDocument/2006/relationships/image" Target="../media/image-14-21.png"/><Relationship Id="rId22" Type="http://schemas.openxmlformats.org/officeDocument/2006/relationships/image" Target="../media/image-14-22.png"/><Relationship Id="rId23" Type="http://schemas.openxmlformats.org/officeDocument/2006/relationships/image" Target="../media/image-14-23.png"/><Relationship Id="rId24" Type="http://schemas.openxmlformats.org/officeDocument/2006/relationships/image" Target="../media/image-14-24.png"/><Relationship Id="rId25" Type="http://schemas.openxmlformats.org/officeDocument/2006/relationships/image" Target="../media/image-14-25.png"/><Relationship Id="rId26" Type="http://schemas.openxmlformats.org/officeDocument/2006/relationships/image" Target="../media/image-14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768" y="1839658"/>
            <a:ext cx="6729984" cy="2825496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539" y="3808619"/>
            <a:ext cx="4543282" cy="150876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53" y="4402979"/>
            <a:ext cx="4315968" cy="1261872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976" y="4881182"/>
            <a:ext cx="2830640" cy="1252728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976" y="5198364"/>
            <a:ext cx="1916811" cy="1252728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4834" y="5665851"/>
            <a:ext cx="1916811" cy="1335024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5039" y="1539050"/>
            <a:ext cx="3538585" cy="18105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14" y="472202"/>
            <a:ext cx="5717572" cy="1536192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587" y="776669"/>
            <a:ext cx="5322380" cy="1289304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57" y="2481882"/>
            <a:ext cx="2870359" cy="117043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556" y="2846070"/>
            <a:ext cx="6133052" cy="1545336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957" y="4521994"/>
            <a:ext cx="2870359" cy="117043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413" y="4886182"/>
            <a:ext cx="6046899" cy="17556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572" y="-136160"/>
            <a:ext cx="1417320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7" y="4300823"/>
            <a:ext cx="2670477" cy="122529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29" y="6643116"/>
            <a:ext cx="5329952" cy="175564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16" y="6361367"/>
            <a:ext cx="1565624" cy="1243584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8369" y="4300966"/>
            <a:ext cx="2670477" cy="1225296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502" y="6711696"/>
            <a:ext cx="3990213" cy="1755648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1645" y="6361367"/>
            <a:ext cx="1565624" cy="1243584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7228" y="754666"/>
            <a:ext cx="6227493" cy="19933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572" y="-136160"/>
            <a:ext cx="1417320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75" y="4456128"/>
            <a:ext cx="2670477" cy="1225296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075" y="5607415"/>
            <a:ext cx="5412534" cy="232257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361" y="5257229"/>
            <a:ext cx="1565624" cy="1243584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2651" y="1145858"/>
            <a:ext cx="6227493" cy="19933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572" y="-136160"/>
            <a:ext cx="1417320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501" y="2765774"/>
            <a:ext cx="5412534" cy="1197864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787" y="2415445"/>
            <a:ext cx="1565624" cy="1243584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14" y="472202"/>
            <a:ext cx="7015448" cy="153619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260" y="3691319"/>
            <a:ext cx="1452039" cy="1161288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343" y="5455825"/>
            <a:ext cx="1452039" cy="1252728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669" y="4379262"/>
            <a:ext cx="1295591" cy="1188720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3754" y="2823924"/>
            <a:ext cx="1114139" cy="1133856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9225" y="2474166"/>
            <a:ext cx="1087136" cy="1115568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4501" y="3593163"/>
            <a:ext cx="5412534" cy="1481328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9787" y="3242834"/>
            <a:ext cx="1565624" cy="1243584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4501" y="4558713"/>
            <a:ext cx="5412534" cy="1197864"/>
          </a:xfrm>
          <a:prstGeom prst="rect">
            <a:avLst/>
          </a:prstGeom>
        </p:spPr>
      </p:pic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99787" y="4208526"/>
            <a:ext cx="1565624" cy="1243584"/>
          </a:xfrm>
          <a:prstGeom prst="rect">
            <a:avLst/>
          </a:prstGeom>
        </p:spPr>
      </p:pic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94501" y="5526405"/>
            <a:ext cx="5412534" cy="1481328"/>
          </a:xfrm>
          <a:prstGeom prst="rect">
            <a:avLst/>
          </a:prstGeom>
        </p:spPr>
      </p:pic>
      <p:pic>
        <p:nvPicPr>
          <p:cNvPr id="17" name="Object 16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99787" y="5176076"/>
            <a:ext cx="1565624" cy="1243584"/>
          </a:xfrm>
          <a:prstGeom prst="rect">
            <a:avLst/>
          </a:prstGeom>
        </p:spPr>
      </p:pic>
      <p:pic>
        <p:nvPicPr>
          <p:cNvPr id="18" name="Object 17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94501" y="6532245"/>
            <a:ext cx="5412534" cy="1197864"/>
          </a:xfrm>
          <a:prstGeom prst="rect">
            <a:avLst/>
          </a:prstGeom>
        </p:spPr>
      </p:pic>
      <p:pic>
        <p:nvPicPr>
          <p:cNvPr id="19" name="Object 18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99787" y="6181916"/>
            <a:ext cx="1565624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572" y="-136160"/>
            <a:ext cx="1417320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81" y="229600"/>
            <a:ext cx="5717572" cy="1536192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040" y="476488"/>
            <a:ext cx="5322380" cy="1289304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531" y="2319290"/>
            <a:ext cx="2870359" cy="117043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2988" y="2683478"/>
            <a:ext cx="2834640" cy="217627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6531" y="4614291"/>
            <a:ext cx="2870359" cy="117043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3131" y="4978337"/>
            <a:ext cx="2834640" cy="1965960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3243" y="6741271"/>
            <a:ext cx="3238262" cy="1170432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9842" y="7105460"/>
            <a:ext cx="2834640" cy="1755648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3976" y="2319290"/>
            <a:ext cx="2870359" cy="1170432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80719" y="2683478"/>
            <a:ext cx="2834640" cy="2176272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9417" y="4614291"/>
            <a:ext cx="2870359" cy="1170432"/>
          </a:xfrm>
          <a:prstGeom prst="rect">
            <a:avLst/>
          </a:prstGeom>
        </p:spPr>
      </p:pic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49560" y="5006340"/>
            <a:ext cx="2834211" cy="2395728"/>
          </a:xfrm>
          <a:prstGeom prst="rect">
            <a:avLst/>
          </a:prstGeom>
        </p:spPr>
      </p:pic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4745" y="2319290"/>
            <a:ext cx="3556587" cy="1170432"/>
          </a:xfrm>
          <a:prstGeom prst="rect">
            <a:avLst/>
          </a:prstGeom>
        </p:spPr>
      </p:pic>
      <p:pic>
        <p:nvPicPr>
          <p:cNvPr id="17" name="Object 16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0338" y="2683478"/>
            <a:ext cx="2834640" cy="1965960"/>
          </a:xfrm>
          <a:prstGeom prst="rect">
            <a:avLst/>
          </a:prstGeom>
        </p:spPr>
      </p:pic>
      <p:pic>
        <p:nvPicPr>
          <p:cNvPr id="18" name="Object 17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4745" y="4614291"/>
            <a:ext cx="2870359" cy="1170432"/>
          </a:xfrm>
          <a:prstGeom prst="rect">
            <a:avLst/>
          </a:prstGeom>
        </p:spPr>
      </p:pic>
      <p:pic>
        <p:nvPicPr>
          <p:cNvPr id="19" name="Object 18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0338" y="5025200"/>
            <a:ext cx="2834640" cy="1965960"/>
          </a:xfrm>
          <a:prstGeom prst="rect">
            <a:avLst/>
          </a:prstGeom>
        </p:spPr>
      </p:pic>
      <p:pic>
        <p:nvPicPr>
          <p:cNvPr id="20" name="Object 19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37898" y="2319433"/>
            <a:ext cx="2870359" cy="1170432"/>
          </a:xfrm>
          <a:prstGeom prst="rect">
            <a:avLst/>
          </a:prstGeom>
        </p:spPr>
      </p:pic>
      <p:pic>
        <p:nvPicPr>
          <p:cNvPr id="21" name="Object 20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64497" y="2683478"/>
            <a:ext cx="2834640" cy="1545336"/>
          </a:xfrm>
          <a:prstGeom prst="rect">
            <a:avLst/>
          </a:prstGeom>
        </p:spPr>
      </p:pic>
      <p:pic>
        <p:nvPicPr>
          <p:cNvPr id="22" name="Object 21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37898" y="4614291"/>
            <a:ext cx="2870359" cy="1170432"/>
          </a:xfrm>
          <a:prstGeom prst="rect">
            <a:avLst/>
          </a:prstGeom>
        </p:spPr>
      </p:pic>
      <p:pic>
        <p:nvPicPr>
          <p:cNvPr id="23" name="Object 22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64497" y="4978337"/>
            <a:ext cx="2834640" cy="1335024"/>
          </a:xfrm>
          <a:prstGeom prst="rect">
            <a:avLst/>
          </a:prstGeom>
        </p:spPr>
      </p:pic>
      <p:pic>
        <p:nvPicPr>
          <p:cNvPr id="24" name="Object 23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5595" y="1569196"/>
            <a:ext cx="3212830" cy="1161288"/>
          </a:xfrm>
          <a:prstGeom prst="rect">
            <a:avLst/>
          </a:prstGeom>
        </p:spPr>
      </p:pic>
      <p:pic>
        <p:nvPicPr>
          <p:cNvPr id="25" name="Object 24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41225" y="1569196"/>
            <a:ext cx="3212830" cy="1161288"/>
          </a:xfrm>
          <a:prstGeom prst="rect">
            <a:avLst/>
          </a:prstGeom>
        </p:spPr>
      </p:pic>
      <p:pic>
        <p:nvPicPr>
          <p:cNvPr id="26" name="Object 25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73163" y="1569196"/>
            <a:ext cx="3212830" cy="1161288"/>
          </a:xfrm>
          <a:prstGeom prst="rect">
            <a:avLst/>
          </a:prstGeom>
        </p:spPr>
      </p:pic>
      <p:pic>
        <p:nvPicPr>
          <p:cNvPr id="27" name="Object 26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91527" y="1569196"/>
            <a:ext cx="3212830" cy="11612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51" y="2586038"/>
            <a:ext cx="9043559" cy="2212848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269" y="4339685"/>
            <a:ext cx="5570696" cy="1746504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8" y="7644956"/>
            <a:ext cx="2362867" cy="1188720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6830" y="7644956"/>
            <a:ext cx="1593056" cy="1188720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879" y="7284911"/>
            <a:ext cx="1412319" cy="11887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29" y="1049131"/>
            <a:ext cx="7358205" cy="228600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801" y="2882360"/>
            <a:ext cx="1217152" cy="1261872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052" y="2974086"/>
            <a:ext cx="4023503" cy="1161288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052" y="3388566"/>
            <a:ext cx="2883932" cy="112471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801" y="3868484"/>
            <a:ext cx="1235726" cy="126187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1052" y="3985784"/>
            <a:ext cx="3480721" cy="1161288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052" y="4395264"/>
            <a:ext cx="2435733" cy="1124712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1801" y="4861465"/>
            <a:ext cx="1226439" cy="1261872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1052" y="5007483"/>
            <a:ext cx="2465737" cy="1161288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1052" y="5421963"/>
            <a:ext cx="2883932" cy="1124712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21801" y="5888736"/>
            <a:ext cx="1245013" cy="1261872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1052" y="6014180"/>
            <a:ext cx="2409873" cy="1161288"/>
          </a:xfrm>
          <a:prstGeom prst="rect">
            <a:avLst/>
          </a:prstGeom>
        </p:spPr>
      </p:pic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1052" y="6428661"/>
            <a:ext cx="2883932" cy="11247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349" y="848678"/>
            <a:ext cx="4402265" cy="164592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38" y="1844802"/>
            <a:ext cx="3689747" cy="123444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783" y="3177683"/>
            <a:ext cx="5082921" cy="5221224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349" y="848678"/>
            <a:ext cx="4402265" cy="164592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38" y="1844802"/>
            <a:ext cx="3689747" cy="123444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783" y="3177683"/>
            <a:ext cx="5082921" cy="3063240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349" y="848678"/>
            <a:ext cx="4402265" cy="164592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38" y="1844802"/>
            <a:ext cx="3689747" cy="123444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783" y="3177683"/>
            <a:ext cx="5702713" cy="127101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223" y="3269123"/>
            <a:ext cx="4991481" cy="19933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349" y="848678"/>
            <a:ext cx="4402265" cy="164592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38" y="1844802"/>
            <a:ext cx="3689747" cy="123444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783" y="3177683"/>
            <a:ext cx="5082921" cy="3785616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14" y="472202"/>
            <a:ext cx="5717572" cy="1536192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587" y="776669"/>
            <a:ext cx="5322380" cy="1289304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14" y="7000446"/>
            <a:ext cx="2870359" cy="117043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959" y="7000446"/>
            <a:ext cx="2870359" cy="117043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2959" y="7000446"/>
            <a:ext cx="2870359" cy="11704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14" y="472202"/>
            <a:ext cx="5717572" cy="1536192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587" y="776669"/>
            <a:ext cx="5322380" cy="1289304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265" y="1779651"/>
            <a:ext cx="3556587" cy="117043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6011" y="2143839"/>
            <a:ext cx="6063186" cy="1545336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2122" y="3608880"/>
            <a:ext cx="2870359" cy="117043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721" y="3972925"/>
            <a:ext cx="4765596" cy="1545336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5126" y="5227939"/>
            <a:ext cx="2870359" cy="1170432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1726" y="5592128"/>
            <a:ext cx="3297126" cy="2176272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0563" y="5227939"/>
            <a:ext cx="2870359" cy="1170432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57162" y="5592128"/>
            <a:ext cx="3297126" cy="17556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14" y="472202"/>
            <a:ext cx="5717572" cy="1536192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587" y="776669"/>
            <a:ext cx="5322380" cy="1289304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68" y="1669494"/>
            <a:ext cx="2870359" cy="117043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125" y="2033683"/>
            <a:ext cx="3297126" cy="1755648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814" y="5328095"/>
            <a:ext cx="2870359" cy="1170432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271" y="5692283"/>
            <a:ext cx="3297126" cy="1965960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0124" y="1669494"/>
            <a:ext cx="3238262" cy="1170432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6581" y="2033683"/>
            <a:ext cx="3297126" cy="30266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데이터마이닝ㅅㅂ</dc:title>
  <dc:subject>Presentation</dc:subject>
  <dc:creator>mangoboard.net_12452692</dc:creator>
  <cp:lastModifiedBy>mangoboard.net_12452692</cp:lastModifiedBy>
  <cp:revision>1</cp:revision>
  <dcterms:created xsi:type="dcterms:W3CDTF">2021-10-23T06:06:33Z</dcterms:created>
  <dcterms:modified xsi:type="dcterms:W3CDTF">2021-10-23T06:06:33Z</dcterms:modified>
</cp:coreProperties>
</file>